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62" r:id="rId5"/>
    <p:sldId id="263" r:id="rId6"/>
    <p:sldId id="278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0" r:id="rId15"/>
    <p:sldId id="272" r:id="rId16"/>
    <p:sldId id="273" r:id="rId17"/>
    <p:sldId id="274" r:id="rId18"/>
    <p:sldId id="275" r:id="rId19"/>
    <p:sldId id="276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3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07/05/2017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07/05/2017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457200" y="2829000"/>
            <a:ext cx="8229600" cy="120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4800" dirty="0" smtClean="0">
                <a:solidFill>
                  <a:srgbClr val="4D4D4D"/>
                </a:solidFill>
                <a:latin typeface="Helvetica Neue" pitchFamily="34" charset="0"/>
              </a:rPr>
              <a:t>Southwest Collaboration</a:t>
            </a:r>
            <a:endParaRPr lang="en-US" sz="4800" dirty="0"/>
          </a:p>
        </p:txBody>
      </p:sp>
      <p:sp>
        <p:nvSpPr>
          <p:cNvPr id="3" name="Object 2"/>
          <p:cNvSpPr txBox="1"/>
          <p:nvPr/>
        </p:nvSpPr>
        <p:spPr>
          <a:xfrm>
            <a:off x="377687" y="3759597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1400" dirty="0" smtClean="0">
                <a:solidFill>
                  <a:srgbClr val="7F7F7F"/>
                </a:solidFill>
                <a:latin typeface="Helvetica" pitchFamily="34" charset="0"/>
                <a:cs typeface="Helvetica" pitchFamily="34" charset="0"/>
              </a:rPr>
              <a:t>Community Based Faculty Survey</a:t>
            </a:r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1074000"/>
            <a:ext cx="8000000" cy="4710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914000"/>
            <a:ext cx="8000000" cy="5030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719000"/>
            <a:ext cx="8000000" cy="5420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1074000"/>
            <a:ext cx="8000000" cy="4710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1200000"/>
            <a:ext cx="8000000" cy="54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10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914000"/>
            <a:ext cx="8000000" cy="5030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1074000"/>
            <a:ext cx="8000000" cy="4710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1074000"/>
            <a:ext cx="8000000" cy="4710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1074000"/>
            <a:ext cx="8000000" cy="4710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1074000"/>
            <a:ext cx="8000000" cy="471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88681" y="3595207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200" dirty="0" smtClean="0"/>
              <a:t>Degree</a:t>
            </a:r>
            <a:endParaRPr lang="en-US" sz="2200" dirty="0"/>
          </a:p>
        </p:txBody>
      </p:sp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7903" y="4205593"/>
            <a:ext cx="8000000" cy="2300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87903" y="373711"/>
            <a:ext cx="7772400" cy="2980442"/>
          </a:xfrm>
        </p:spPr>
        <p:txBody>
          <a:bodyPr>
            <a:normAutofit/>
          </a:bodyPr>
          <a:lstStyle/>
          <a:p>
            <a:r>
              <a:rPr lang="en-US" dirty="0" smtClean="0"/>
              <a:t>Sent to ~1,000 Mercy &amp; Cox physicians</a:t>
            </a:r>
            <a:br>
              <a:rPr lang="en-US" dirty="0" smtClean="0"/>
            </a:br>
            <a:r>
              <a:rPr lang="en-US" dirty="0" smtClean="0"/>
              <a:t>393 surveys started</a:t>
            </a:r>
            <a:br>
              <a:rPr lang="en-US" dirty="0" smtClean="0"/>
            </a:br>
            <a:r>
              <a:rPr lang="en-US" dirty="0" smtClean="0"/>
              <a:t>325 completed every question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754000"/>
            <a:ext cx="8000000" cy="5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11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819"/>
            <a:ext cx="7772400" cy="1470025"/>
          </a:xfrm>
        </p:spPr>
        <p:txBody>
          <a:bodyPr/>
          <a:lstStyle/>
          <a:p>
            <a:r>
              <a:rPr lang="en-US" dirty="0" smtClean="0"/>
              <a:t>Specialty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059373"/>
              </p:ext>
            </p:extLst>
          </p:nvPr>
        </p:nvGraphicFramePr>
        <p:xfrm>
          <a:off x="1133060" y="1654538"/>
          <a:ext cx="6877880" cy="3548925"/>
        </p:xfrm>
        <a:graphic>
          <a:graphicData uri="http://schemas.openxmlformats.org/drawingml/2006/table">
            <a:tbl>
              <a:tblPr firstRow="1" firstCol="1" lastRow="1">
                <a:tableStyleId>{FABFCF23-3B69-468F-B69F-88F6DE6A72F2}</a:tableStyleId>
              </a:tblPr>
              <a:tblGrid>
                <a:gridCol w="4328550">
                  <a:extLst>
                    <a:ext uri="{9D8B030D-6E8A-4147-A177-3AD203B41FA5}">
                      <a16:colId xmlns:a16="http://schemas.microsoft.com/office/drawing/2014/main" val="993757228"/>
                    </a:ext>
                  </a:extLst>
                </a:gridCol>
                <a:gridCol w="1274665">
                  <a:extLst>
                    <a:ext uri="{9D8B030D-6E8A-4147-A177-3AD203B41FA5}">
                      <a16:colId xmlns:a16="http://schemas.microsoft.com/office/drawing/2014/main" val="1902751085"/>
                    </a:ext>
                  </a:extLst>
                </a:gridCol>
                <a:gridCol w="1274665">
                  <a:extLst>
                    <a:ext uri="{9D8B030D-6E8A-4147-A177-3AD203B41FA5}">
                      <a16:colId xmlns:a16="http://schemas.microsoft.com/office/drawing/2014/main" val="3426928011"/>
                    </a:ext>
                  </a:extLst>
                </a:gridCol>
              </a:tblGrid>
              <a:tr h="320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Core Clerkships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Count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5726053"/>
                  </a:ext>
                </a:extLst>
              </a:tr>
              <a:tr h="320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</a:rPr>
                        <a:t>Family Medicine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25.95%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5198009"/>
                  </a:ext>
                </a:extLst>
              </a:tr>
              <a:tr h="341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effectLst/>
                        </a:rPr>
                        <a:t>Internal Medicine/Hospitalist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10.54%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5590572"/>
                  </a:ext>
                </a:extLst>
              </a:tr>
              <a:tr h="320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effectLst/>
                        </a:rPr>
                        <a:t>Child Health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5.95%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4524573"/>
                  </a:ext>
                </a:extLst>
              </a:tr>
              <a:tr h="320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effectLst/>
                        </a:rPr>
                        <a:t>General Surgery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4.59%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334496"/>
                  </a:ext>
                </a:extLst>
              </a:tr>
              <a:tr h="320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effectLst/>
                        </a:rPr>
                        <a:t>Surgery Specialties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8.38%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4883539"/>
                  </a:ext>
                </a:extLst>
              </a:tr>
              <a:tr h="320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effectLst/>
                        </a:rPr>
                        <a:t>OB/GYN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4.32%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3405227"/>
                  </a:ext>
                </a:extLst>
              </a:tr>
              <a:tr h="320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</a:rPr>
                        <a:t>Neurology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1.08%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2268137"/>
                  </a:ext>
                </a:extLst>
              </a:tr>
              <a:tr h="320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>
                          <a:effectLst/>
                        </a:rPr>
                        <a:t>Psychiatry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1.08%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296736"/>
                  </a:ext>
                </a:extLst>
              </a:tr>
              <a:tr h="32070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u="none" strike="noStrike" dirty="0">
                          <a:effectLst/>
                        </a:rPr>
                        <a:t>Other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38.11%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141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9667344"/>
                  </a:ext>
                </a:extLst>
              </a:tr>
              <a:tr h="320702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Total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370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5874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020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719000"/>
            <a:ext cx="8000000" cy="542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719000"/>
            <a:ext cx="8000000" cy="542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103 Respondents indicated not currently teaching, but willing to teach in the future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31 </a:t>
            </a:r>
            <a:r>
              <a:rPr lang="en-US" dirty="0" smtClean="0"/>
              <a:t>of the 103 would like additional information regarding teaching 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14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719000"/>
            <a:ext cx="8000000" cy="5420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1074000"/>
            <a:ext cx="8000000" cy="4710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719000"/>
            <a:ext cx="8000000" cy="542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88</Words>
  <Application>Microsoft Office PowerPoint</Application>
  <PresentationFormat>On-screen Show (4:3)</PresentationFormat>
  <Paragraphs>39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Helvetica</vt:lpstr>
      <vt:lpstr>Helvetica Neue</vt:lpstr>
      <vt:lpstr>Office Theme</vt:lpstr>
      <vt:lpstr>PowerPoint Presentation</vt:lpstr>
      <vt:lpstr>Sent to ~1,000 Mercy &amp; Cox physicians 393 surveys started 325 completed every question</vt:lpstr>
      <vt:lpstr>Specialty</vt:lpstr>
      <vt:lpstr>PowerPoint Presentation</vt:lpstr>
      <vt:lpstr>PowerPoint Presentation</vt:lpstr>
      <vt:lpstr>103 Respondents indicated not currently teaching, but willing to teach in the future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officegen</dc:creator>
  <cp:lastModifiedBy>Porter, Jana Leann</cp:lastModifiedBy>
  <cp:revision>8</cp:revision>
  <dcterms:created xsi:type="dcterms:W3CDTF">2017-07-05T14:20:23Z</dcterms:created>
  <dcterms:modified xsi:type="dcterms:W3CDTF">2017-07-05T21:30:58Z</dcterms:modified>
</cp:coreProperties>
</file>